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67" r:id="rId2"/>
    <p:sldId id="572" r:id="rId3"/>
    <p:sldId id="259" r:id="rId4"/>
    <p:sldId id="260" r:id="rId5"/>
    <p:sldId id="570" r:id="rId6"/>
    <p:sldId id="568" r:id="rId7"/>
    <p:sldId id="571" r:id="rId8"/>
    <p:sldId id="5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B40D4-C19C-4271-B63E-F7BEB628A1F7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C949-B971-483B-A10D-A01D3E4BF1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58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7713AB-B17B-462A-8C3E-3BD409D9A9AC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497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F6CF1-1F65-084C-9E5B-FBE9CE84697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3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3EF4D-0820-4836-A321-1764F9DAA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4B7B2C-60FC-44A3-9787-FCB46F818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4298-BE51-42CC-98C6-CEBEAC1A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2E5FB-C18C-4F12-B3FE-95AA4130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452DA-F7EC-4260-9200-95C31436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49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75ED-F107-4732-A719-79F41DDD3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E626D-7473-43B4-B66C-EEA774A72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7D62-2717-4848-B5ED-5ACF79A3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AA2B-85E9-4669-A54F-AB8DFA1D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1DE34-1D01-4B74-BE1E-0E7A4400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09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5032E-CAFF-4A3B-AA3B-811D76CB3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0BA36-EE09-43E6-A47D-3BE8AD4F2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14966-E0A0-4FDD-A312-695970BA0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EB980-501A-4654-839F-F92CFB0A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91A06-9B7E-4CD5-843D-DFD60EF7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180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F09B6-3E54-914B-9BA5-04A1BE110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-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F09B6-3E54-914B-9BA5-04A1BE110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2731C4D-7FE9-4945-9057-B14B93163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9473" y="966578"/>
            <a:ext cx="5237356" cy="4649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cap="none" baseline="0">
                <a:solidFill>
                  <a:srgbClr val="00BCE9"/>
                </a:solidFill>
              </a:defRPr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3B8DCA-1D19-574E-94B3-0C2DFB5C47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09473" y="2098624"/>
            <a:ext cx="5143406" cy="251085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indent="0">
              <a:spcBef>
                <a:spcPts val="600"/>
              </a:spcBef>
              <a:buNone/>
              <a:defRPr sz="1600" b="1" baseline="0">
                <a:latin typeface="Arial" charset="0"/>
                <a:ea typeface="Arial" charset="0"/>
                <a:cs typeface="Arial" charset="0"/>
              </a:defRPr>
            </a:lvl1pPr>
            <a:lvl2pPr marL="288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2pPr>
            <a:lvl3pPr marL="576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Sub Heading Here</a:t>
            </a:r>
          </a:p>
          <a:p>
            <a:pPr lvl="1"/>
            <a:r>
              <a:rPr lang="en-AU" dirty="0"/>
              <a:t>Bullet Text Level 1 </a:t>
            </a:r>
          </a:p>
          <a:p>
            <a:pPr lvl="1"/>
            <a:r>
              <a:rPr lang="en-AU" dirty="0"/>
              <a:t>Bullet Text Level 2</a:t>
            </a:r>
          </a:p>
        </p:txBody>
      </p:sp>
    </p:spTree>
    <p:extLst>
      <p:ext uri="{BB962C8B-B14F-4D97-AF65-F5344CB8AC3E}">
        <p14:creationId xmlns:p14="http://schemas.microsoft.com/office/powerpoint/2010/main" val="165139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own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6288789-81D2-2C43-8D42-20577072A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354" y="1153954"/>
            <a:ext cx="5237356" cy="6704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513D78-C5BC-B44B-B61C-CB0AEE558B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243" y="1963712"/>
            <a:ext cx="10125856" cy="32378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indent="0">
              <a:spcBef>
                <a:spcPts val="600"/>
              </a:spcBef>
              <a:buNone/>
              <a:defRPr sz="1600" b="1" baseline="0">
                <a:latin typeface="Arial" charset="0"/>
                <a:ea typeface="Arial" charset="0"/>
                <a:cs typeface="Arial" charset="0"/>
              </a:defRPr>
            </a:lvl1pPr>
            <a:lvl2pPr marL="288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2pPr>
            <a:lvl3pPr marL="576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Sub Heading Here</a:t>
            </a:r>
          </a:p>
          <a:p>
            <a:pPr lvl="1"/>
            <a:r>
              <a:rPr lang="en-AU" dirty="0"/>
              <a:t>Bullet Text Level 1 </a:t>
            </a:r>
          </a:p>
          <a:p>
            <a:pPr lvl="1"/>
            <a:r>
              <a:rPr lang="en-AU" dirty="0"/>
              <a:t>Bullet Text Level 2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4005F31-99C6-F24F-A457-F07215F21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556" y="63776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883A475-28DB-764D-94CF-F47C253194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2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2B3C985-4A5F-0F45-8B84-24E18CDCD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354" y="1153954"/>
            <a:ext cx="5237356" cy="6704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9E25B39-B195-0A43-8BF1-E9F762235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556" y="639570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883A475-28DB-764D-94CF-F47C2531949A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6" name="Picture Placeholder 3">
            <a:extLst>
              <a:ext uri="{FF2B5EF4-FFF2-40B4-BE49-F238E27FC236}">
                <a16:creationId xmlns:a16="http://schemas.microsoft.com/office/drawing/2014/main" id="{DB586CA8-B24C-674E-9409-8E299731C83F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1114633" y="1980311"/>
          <a:ext cx="5947070" cy="2988124"/>
        </p:xfrm>
        <a:graphic>
          <a:graphicData uri="http://schemas.openxmlformats.org/drawingml/2006/table">
            <a:tbl>
              <a:tblPr firstRow="1" bandRow="1"/>
              <a:tblGrid>
                <a:gridCol w="1532110">
                  <a:extLst>
                    <a:ext uri="{9D8B030D-6E8A-4147-A177-3AD203B41FA5}">
                      <a16:colId xmlns:a16="http://schemas.microsoft.com/office/drawing/2014/main" val="1780597147"/>
                    </a:ext>
                  </a:extLst>
                </a:gridCol>
                <a:gridCol w="1532110">
                  <a:extLst>
                    <a:ext uri="{9D8B030D-6E8A-4147-A177-3AD203B41FA5}">
                      <a16:colId xmlns:a16="http://schemas.microsoft.com/office/drawing/2014/main" val="1053322050"/>
                    </a:ext>
                  </a:extLst>
                </a:gridCol>
                <a:gridCol w="2882850">
                  <a:extLst>
                    <a:ext uri="{9D8B030D-6E8A-4147-A177-3AD203B41FA5}">
                      <a16:colId xmlns:a16="http://schemas.microsoft.com/office/drawing/2014/main" val="3040759099"/>
                    </a:ext>
                  </a:extLst>
                </a:gridCol>
              </a:tblGrid>
              <a:tr h="545532">
                <a:tc gridSpan="3">
                  <a:txBody>
                    <a:bodyPr/>
                    <a:lstStyle/>
                    <a:p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Artefact name: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9661"/>
                  </a:ext>
                </a:extLst>
              </a:tr>
              <a:tr h="61064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Rarity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77056"/>
                  </a:ext>
                </a:extLst>
              </a:tr>
              <a:tr h="61064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Found in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21015"/>
                  </a:ext>
                </a:extLst>
              </a:tr>
              <a:tr h="61064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Found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72211"/>
                  </a:ext>
                </a:extLst>
              </a:tr>
              <a:tr h="610648">
                <a:tc>
                  <a:txBody>
                    <a:bodyPr/>
                    <a:lstStyle/>
                    <a:p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on Site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4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65814"/>
                  </a:ext>
                </a:extLst>
              </a:tr>
            </a:tbl>
          </a:graphicData>
        </a:graphic>
      </p:graphicFrame>
      <p:graphicFrame>
        <p:nvGraphicFramePr>
          <p:cNvPr id="8" name="Picture Placeholder 3">
            <a:extLst>
              <a:ext uri="{FF2B5EF4-FFF2-40B4-BE49-F238E27FC236}">
                <a16:creationId xmlns:a16="http://schemas.microsoft.com/office/drawing/2014/main" id="{5A825D78-AF64-E44D-B532-3B4B551E2D40}"/>
              </a:ext>
            </a:extLst>
          </p:cNvPr>
          <p:cNvGraphicFramePr>
            <a:graphicFrameLocks/>
          </p:cNvGraphicFramePr>
          <p:nvPr userDrawn="1">
            <p:extLst/>
          </p:nvPr>
        </p:nvGraphicFramePr>
        <p:xfrm>
          <a:off x="7346378" y="1974245"/>
          <a:ext cx="3916134" cy="3008847"/>
        </p:xfrm>
        <a:graphic>
          <a:graphicData uri="http://schemas.openxmlformats.org/drawingml/2006/table">
            <a:tbl>
              <a:tblPr firstRow="1" bandRow="1"/>
              <a:tblGrid>
                <a:gridCol w="3916134">
                  <a:extLst>
                    <a:ext uri="{9D8B030D-6E8A-4147-A177-3AD203B41FA5}">
                      <a16:colId xmlns:a16="http://schemas.microsoft.com/office/drawing/2014/main" val="1526058694"/>
                    </a:ext>
                  </a:extLst>
                </a:gridCol>
              </a:tblGrid>
              <a:tr h="559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97906" marR="979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6228"/>
                  </a:ext>
                </a:extLst>
              </a:tr>
              <a:tr h="24497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96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EA621BD-E022-B44D-99C7-C2E89CEBFB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4646" y="1708004"/>
            <a:ext cx="540673" cy="53248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4EF5B-AAE2-F740-98DF-BFCF238D02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6799" y="3253586"/>
            <a:ext cx="2808259" cy="1714923"/>
          </a:xfrm>
          <a:prstGeom prst="rect">
            <a:avLst/>
          </a:prstGeom>
        </p:spPr>
        <p:txBody>
          <a:bodyPr/>
          <a:lstStyle>
            <a:lvl1pPr>
              <a:defRPr sz="1400" b="0"/>
            </a:lvl1pPr>
          </a:lstStyle>
          <a:p>
            <a:r>
              <a:rPr lang="en-US" dirty="0"/>
              <a:t>{Insert artefact pic here}</a:t>
            </a:r>
          </a:p>
        </p:txBody>
      </p:sp>
    </p:spTree>
    <p:extLst>
      <p:ext uri="{BB962C8B-B14F-4D97-AF65-F5344CB8AC3E}">
        <p14:creationId xmlns:p14="http://schemas.microsoft.com/office/powerpoint/2010/main" val="3573693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-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2B3C985-4A5F-0F45-8B84-24E18CDCD7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354" y="1153954"/>
            <a:ext cx="5237356" cy="6704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Heading here</a:t>
            </a:r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9E25B39-B195-0A43-8BF1-E9F762235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3556" y="6395706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883A475-28DB-764D-94CF-F47C253194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39E0DB-B80D-F74B-BB8D-C9858DEC46A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4243" y="1963712"/>
            <a:ext cx="10125856" cy="3237876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indent="0">
              <a:spcBef>
                <a:spcPts val="600"/>
              </a:spcBef>
              <a:buNone/>
              <a:defRPr sz="1600" b="1" baseline="0">
                <a:latin typeface="Arial" charset="0"/>
                <a:ea typeface="Arial" charset="0"/>
                <a:cs typeface="Arial" charset="0"/>
              </a:defRPr>
            </a:lvl1pPr>
            <a:lvl2pPr marL="288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2pPr>
            <a:lvl3pPr marL="576000" indent="-288000">
              <a:spcBef>
                <a:spcPts val="600"/>
              </a:spcBef>
              <a:buFont typeface=".HelveticaNeueDeskInterface-Regular" charset="0"/>
              <a:buChar char="–"/>
              <a:defRPr sz="1600" baseline="0"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AU" dirty="0"/>
              <a:t>Sub Heading Here</a:t>
            </a:r>
          </a:p>
          <a:p>
            <a:pPr lvl="1"/>
            <a:r>
              <a:rPr lang="en-AU" dirty="0"/>
              <a:t>Bullet Text Level 1 </a:t>
            </a:r>
          </a:p>
          <a:p>
            <a:pPr lvl="1"/>
            <a:r>
              <a:rPr lang="en-AU" dirty="0"/>
              <a:t>Bullet Text Level 2</a:t>
            </a:r>
          </a:p>
        </p:txBody>
      </p:sp>
    </p:spTree>
    <p:extLst>
      <p:ext uri="{BB962C8B-B14F-4D97-AF65-F5344CB8AC3E}">
        <p14:creationId xmlns:p14="http://schemas.microsoft.com/office/powerpoint/2010/main" val="3280693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EFE387-DBAE-014B-A88E-C912C2D2E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225" y="1158149"/>
            <a:ext cx="3815412" cy="13777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AC9B7-4FC8-8244-9DF7-0E7299CAE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033" y="5863610"/>
            <a:ext cx="1426312" cy="492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81545A-8F68-9C46-85D3-CD46E83E6C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53098" y="5856971"/>
            <a:ext cx="2499257" cy="53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4F55B-ED3D-E845-B926-D1AD6C6773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39" y="-10323"/>
            <a:ext cx="12228017" cy="68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813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  <p15:guide id="2" orient="horz" pos="3003">
          <p15:clr>
            <a:srgbClr val="FBAE40"/>
          </p15:clr>
        </p15:guide>
        <p15:guide id="3" orient="horz" pos="2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943F-B71B-4109-891C-1AFD9EA77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EEF3-5DA9-43FC-8D83-39A5B2DD5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56A1C-3B99-49C9-B502-7B3ADE7A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FFF1-F599-41AF-8168-B5144824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5DC45-2BEC-4B41-9170-62F49E06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328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E594-3917-404F-9663-0AE0AE0F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F0F19-E581-4610-91AA-32E29523C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ACC47-6180-4B03-8F09-019B434C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C4BE9-1CAF-458D-984A-A301F626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4183A-D7F1-4657-86EE-0FC6FB71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83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90F9F-DDF2-409C-B031-58232DFF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EE94-6467-4465-B9C0-41B104318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2E7A7-3D66-4F60-A179-E4A4543EC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65BD9-2718-4868-9DC6-0A7477444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AC79A-D717-4986-8CF4-1F0FA9FA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63A08-0AC0-4504-B2B2-114B8FFC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065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C1F0-0B54-43E1-A8DD-CE25A0E2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8364-AFB5-4EB6-BD28-C3333D946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07BF5-B78B-4CD7-9105-8A5B7D250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5F3E1-4669-48BD-A778-2536F1E74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D8BD1-D3A8-4C06-BA7E-215712DC3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D593D-8697-467E-97C2-AF328CC1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C658D-D27C-4735-B917-FBEB955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34BB25-FFA1-4A79-A36B-4B286154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2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3B6C-81B2-4BDA-A57D-DB7FCD24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E169A5-9268-4F90-9074-1015D47A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12371-C950-4F6C-8CAC-94EF4708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EC834-C01A-4F96-B53E-0623DF40A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05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8DF37-5DA8-4882-B409-2644F8B0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D036D-D17D-43EF-9CDF-C8B97597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50682-32B0-4A8C-BD46-8D61277D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49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E5B8-BAE8-4194-BDA1-0185E96A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4DE84-32C2-4DEE-BB7C-43ACC50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CEF01-BC58-4604-BBB5-FFE1B68E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DCB-E5AC-455D-B70D-25AA0D8F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B819E5-009B-4C9C-888F-59F73D7B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15682-9F3D-4E48-A6E9-BECBD721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35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109F-6E8B-4BCC-AADE-F778BCB9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CF22F3-26DC-4591-97C0-10F558AB9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8691B-A495-4A49-9765-708C9D928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B92C0-2CFD-4BC9-8944-35DCF18C9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A580A-5D82-4898-A57B-3BE1EB9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3203B-9AE2-44E2-A704-F6B07539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57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C52F6-79E9-4962-8B3E-E27A4E15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DE5EA-DCDA-4521-9862-95886C2DC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21900-5643-423C-AE60-24E9A7F63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045C-D864-49BD-B103-DA6DF7E8564B}" type="datetimeFigureOut">
              <a:rPr lang="en-AU" smtClean="0"/>
              <a:t>29/05/2019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3196D-933E-4DC4-B3C8-681B5020F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9B3E-BF00-49FA-951A-232801CD99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EAE18-C1CB-4B55-9BDF-95CF18B239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36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90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6AF5C-E204-204A-B94E-FD0A5811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A4E7B-E4A6-9546-B5E8-F1D095AD2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3E8C8-E611-D742-83FC-761E116D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Excavation Report</a:t>
            </a:r>
          </a:p>
        </p:txBody>
      </p:sp>
      <p:graphicFrame>
        <p:nvGraphicFramePr>
          <p:cNvPr id="10" name="Picture Placeholder 3">
            <a:extLst>
              <a:ext uri="{FF2B5EF4-FFF2-40B4-BE49-F238E27FC236}">
                <a16:creationId xmlns:a16="http://schemas.microsoft.com/office/drawing/2014/main" id="{D0BCE886-99FE-8A48-995E-2A2412DC9DC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33473" y="1992311"/>
          <a:ext cx="4875799" cy="990732"/>
        </p:xfrm>
        <a:graphic>
          <a:graphicData uri="http://schemas.openxmlformats.org/drawingml/2006/table">
            <a:tbl>
              <a:tblPr firstRow="1" bandRow="1"/>
              <a:tblGrid>
                <a:gridCol w="1228851">
                  <a:extLst>
                    <a:ext uri="{9D8B030D-6E8A-4147-A177-3AD203B41FA5}">
                      <a16:colId xmlns:a16="http://schemas.microsoft.com/office/drawing/2014/main" val="1526058694"/>
                    </a:ext>
                  </a:extLst>
                </a:gridCol>
                <a:gridCol w="3646948">
                  <a:extLst>
                    <a:ext uri="{9D8B030D-6E8A-4147-A177-3AD203B41FA5}">
                      <a16:colId xmlns:a16="http://schemas.microsoft.com/office/drawing/2014/main" val="2406732959"/>
                    </a:ext>
                  </a:extLst>
                </a:gridCol>
              </a:tblGrid>
              <a:tr h="495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#</a:t>
                      </a:r>
                    </a:p>
                  </a:txBody>
                  <a:tcPr marL="97906" marR="979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6228"/>
                  </a:ext>
                </a:extLst>
              </a:tr>
              <a:tr h="4953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</a:t>
                      </a:r>
                    </a:p>
                  </a:txBody>
                  <a:tcPr marL="97906" marR="979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9661"/>
                  </a:ext>
                </a:extLst>
              </a:tr>
            </a:tbl>
          </a:graphicData>
        </a:graphic>
      </p:graphicFrame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05430B7-CB79-134F-ABDF-92FA89E4F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883A475-28DB-764D-94CF-F47C2531949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Picture Placeholder 3">
            <a:extLst>
              <a:ext uri="{FF2B5EF4-FFF2-40B4-BE49-F238E27FC236}">
                <a16:creationId xmlns:a16="http://schemas.microsoft.com/office/drawing/2014/main" id="{7228B2BC-5CB7-6C40-A15A-E9686A2981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3474" y="3150903"/>
          <a:ext cx="4875799" cy="2294400"/>
        </p:xfrm>
        <a:graphic>
          <a:graphicData uri="http://schemas.openxmlformats.org/drawingml/2006/table">
            <a:tbl>
              <a:tblPr firstRow="1" bandRow="1"/>
              <a:tblGrid>
                <a:gridCol w="4875799">
                  <a:extLst>
                    <a:ext uri="{9D8B030D-6E8A-4147-A177-3AD203B41FA5}">
                      <a16:colId xmlns:a16="http://schemas.microsoft.com/office/drawing/2014/main" val="1526058694"/>
                    </a:ext>
                  </a:extLst>
                </a:gridCol>
              </a:tblGrid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</a:p>
                  </a:txBody>
                  <a:tcPr marL="97906" marR="979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6228"/>
                  </a:ext>
                </a:extLst>
              </a:tr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9661"/>
                  </a:ext>
                </a:extLst>
              </a:tr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009620"/>
                  </a:ext>
                </a:extLst>
              </a:tr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370630"/>
                  </a:ext>
                </a:extLst>
              </a:tr>
              <a:tr h="458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229986"/>
                  </a:ext>
                </a:extLst>
              </a:tr>
            </a:tbl>
          </a:graphicData>
        </a:graphic>
      </p:graphicFrame>
      <p:graphicFrame>
        <p:nvGraphicFramePr>
          <p:cNvPr id="8" name="Picture Placeholder 3">
            <a:extLst>
              <a:ext uri="{FF2B5EF4-FFF2-40B4-BE49-F238E27FC236}">
                <a16:creationId xmlns:a16="http://schemas.microsoft.com/office/drawing/2014/main" id="{AAB9E628-088A-304A-B0FF-47080F891A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95763" y="1992313"/>
          <a:ext cx="4662763" cy="3452989"/>
        </p:xfrm>
        <a:graphic>
          <a:graphicData uri="http://schemas.openxmlformats.org/drawingml/2006/table">
            <a:tbl>
              <a:tblPr firstRow="1" bandRow="1"/>
              <a:tblGrid>
                <a:gridCol w="4662763">
                  <a:extLst>
                    <a:ext uri="{9D8B030D-6E8A-4147-A177-3AD203B41FA5}">
                      <a16:colId xmlns:a16="http://schemas.microsoft.com/office/drawing/2014/main" val="1526058694"/>
                    </a:ext>
                  </a:extLst>
                </a:gridCol>
              </a:tblGrid>
              <a:tr h="5260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97906" marR="97906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186228"/>
                  </a:ext>
                </a:extLst>
              </a:tr>
              <a:tr h="29269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7906" marR="97906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B9D41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75966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ACA6A85-3954-6241-A659-314F0710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61" y="1719180"/>
            <a:ext cx="554669" cy="54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76D1186-FA92-AA44-B0C0-80B4913C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160D36-DB99-D94B-8F80-C730A88BC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83A475-28DB-764D-94CF-F47C253194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CA4A943-1D91-3844-A76A-044E9E5AAC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B2FCBA-92AB-E64B-BD49-6DF4C10B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646" y="1708004"/>
            <a:ext cx="540673" cy="532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8E0B9C-CDCE-BD48-8349-13BDF9FF5012}"/>
              </a:ext>
            </a:extLst>
          </p:cNvPr>
          <p:cNvSpPr/>
          <p:nvPr/>
        </p:nvSpPr>
        <p:spPr>
          <a:xfrm>
            <a:off x="4261899" y="2886323"/>
            <a:ext cx="2735249" cy="110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2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AA424-8938-1D42-8577-221D5A0892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4043" y="1959026"/>
            <a:ext cx="10088600" cy="348240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F3F53-2991-1842-BEBE-2A1387F6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F3FD7-3580-5C41-8562-6A14CB8AB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83A475-28DB-764D-94CF-F47C253194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7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9D63-15A5-B04E-B1D9-5EAD3660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learned about our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8FD0E-B21B-9442-A360-EE6934DA0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r>
              <a:rPr lang="en-AU" dirty="0"/>
              <a:t>Xxx</a:t>
            </a:r>
          </a:p>
          <a:p>
            <a:r>
              <a:rPr lang="en-AU" dirty="0"/>
              <a:t>Xxx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EF54-7621-8F42-89C8-2EE59B877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83A475-28DB-764D-94CF-F47C253194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2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94B818D-D36A-5846-A46F-CFA359E5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6549CC-AC12-FD40-B32F-A18C0903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8BF6C-25FA-9D4E-A4AF-90ED23C80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83A475-28DB-764D-94CF-F47C253194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9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Widescreen</PresentationFormat>
  <Paragraphs>17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.HelveticaNeueDeskInterface-Regular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Excavation Report</vt:lpstr>
      <vt:lpstr>What we found</vt:lpstr>
      <vt:lpstr>PowerPoint Presentation</vt:lpstr>
      <vt:lpstr>What we learned about our site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Cherida Longley (MTIA)</dc:creator>
  <cp:lastModifiedBy>Cherida Longley (MTIA)</cp:lastModifiedBy>
  <cp:revision>3</cp:revision>
  <dcterms:created xsi:type="dcterms:W3CDTF">2019-05-29T05:44:28Z</dcterms:created>
  <dcterms:modified xsi:type="dcterms:W3CDTF">2019-05-29T05:47:53Z</dcterms:modified>
</cp:coreProperties>
</file>